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43"/>
  </p:notesMasterIdLst>
  <p:sldIdLst>
    <p:sldId id="406" r:id="rId3"/>
    <p:sldId id="424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7" r:id="rId16"/>
    <p:sldId id="438" r:id="rId17"/>
    <p:sldId id="436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44"/>
    </p:embeddedFont>
    <p:embeddedFont>
      <p:font typeface="Oswald" panose="00000500000000000000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10: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Machine Learning for Computer Vision 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F370FD4-7D92-4F61-A678-229AA03C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30"/>
            <a:ext cx="9144000" cy="49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89CFD5-BFA4-49C8-952C-FB535558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" y="0"/>
            <a:ext cx="9137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2C441D-AB00-4FE1-95E0-27F6639F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45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0FBBB8E5-0F91-4707-8F93-3F9E6A31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2" y="0"/>
            <a:ext cx="85006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8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0061677-17C4-44DB-90ED-63389881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99"/>
            <a:ext cx="9144000" cy="49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2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FA63E4-49BB-43BA-B84F-0ADB550E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19"/>
            <a:ext cx="9144000" cy="49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8676F34-6304-448C-A0BE-BE1FECC5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61"/>
            <a:ext cx="9144000" cy="50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3C3376-4F6C-468D-9695-AC5CEBD2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07"/>
            <a:ext cx="9144000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6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8900534-7995-4A46-96F2-A045369B0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23"/>
          <a:stretch/>
        </p:blipFill>
        <p:spPr>
          <a:xfrm>
            <a:off x="0" y="981307"/>
            <a:ext cx="9144000" cy="34685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9948CE-84FE-4615-A0A5-523FDE35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9" y="53542"/>
            <a:ext cx="8498561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501C31-51EE-46C5-B4C8-8B7FCD30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847"/>
            <a:ext cx="9144000" cy="41818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A71A09-396C-48F7-8349-D4166799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9" y="53542"/>
            <a:ext cx="8498561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4218E39-12EA-4F9C-88FA-91909FAC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3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B6FB585-0310-4B4E-939D-4538227D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05" y="0"/>
            <a:ext cx="919210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8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DF0956-2762-4C46-A7A5-71526A0B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4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6D61A70-AF9C-4C34-9B7C-BFB3AB4A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3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FBFD155-F635-4B15-9011-EE69CE4C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8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EC00C3-9165-438D-9417-86AB8468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BB8AD9B-3266-4700-A60D-96C3C9B3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75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7F5CDD-1692-4CBA-88D9-77D2A4A9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2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780C25-3603-4348-8CEF-4065ED10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7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81C344-6C0F-4EF9-979C-316DEB21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5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A852ACC-1AF5-405C-A6D9-CE87C4D0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82"/>
            <a:ext cx="9144000" cy="45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1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EF5B2A-9A11-4B87-B703-32A8F6D4B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4" y="0"/>
            <a:ext cx="87512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75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1521FB-21DD-4140-8B84-C452C7A8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56"/>
            <a:ext cx="9144000" cy="45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85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B974252-C658-4E69-8A58-1446270C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747"/>
            <a:ext cx="9144000" cy="45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8499B4-2A35-406B-9DF4-2E293E53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054"/>
            <a:ext cx="9144000" cy="45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8B6C938-1978-481C-ADB1-C10CF768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153"/>
            <a:ext cx="9144000" cy="44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00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0DEFB0-DDCB-4077-9C8D-6CBCFC35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822"/>
            <a:ext cx="9144000" cy="45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70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4CC7271-C9CA-4EB3-B855-B917F07F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017"/>
            <a:ext cx="9144000" cy="43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2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F91DA87-85A0-4CDF-BE0B-525785D1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"/>
            <a:ext cx="9144000" cy="41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0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63D9959-2873-4862-BB1A-C6BED8F0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694"/>
            <a:ext cx="9144000" cy="44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48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59F319-A6B1-4D8C-BD7E-3CE86E69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686"/>
            <a:ext cx="9144000" cy="413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3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DCC62E-46B1-40E3-9B5A-7890ACF3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244"/>
            <a:ext cx="9144000" cy="4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7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BE8851-F0FC-48FF-B048-E64140EF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38"/>
            <a:ext cx="9144000" cy="47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8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6E5F7D-FADD-4AFE-A5F7-BCF171D8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" y="0"/>
            <a:ext cx="90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28283D-192F-49F8-AFFE-F67E2969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4" y="0"/>
            <a:ext cx="89273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3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E59684ED-7EFD-4ECA-818A-76484F3B623C}"/>
              </a:ext>
            </a:extLst>
          </p:cNvPr>
          <p:cNvGrpSpPr/>
          <p:nvPr/>
        </p:nvGrpSpPr>
        <p:grpSpPr>
          <a:xfrm>
            <a:off x="966440" y="0"/>
            <a:ext cx="7642302" cy="5009520"/>
            <a:chOff x="1501698" y="0"/>
            <a:chExt cx="7642302" cy="500952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0B647DF-7BE3-409B-A215-91369A50B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698" y="0"/>
              <a:ext cx="7642302" cy="2769729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3CBB88B-F97B-44E6-8E46-9401D07B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698" y="2769729"/>
              <a:ext cx="7642302" cy="2239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88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92E541-B221-4631-AF8C-CDE9F04E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96" y="0"/>
            <a:ext cx="70864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3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0CFEFB-216C-49BE-B278-8EF2C984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91" y="0"/>
            <a:ext cx="70712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2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DB5D8E-6DB2-4B90-A82E-B435676F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" y="0"/>
            <a:ext cx="91145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5768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cf75d7eb-d77b-4c0b-95c0-20fc4e27d3ef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Affichage à l'écran (16:9)</PresentationFormat>
  <Paragraphs>2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Oswald</vt:lpstr>
      <vt:lpstr>Microsoft Sans Serif</vt:lpstr>
      <vt:lpstr>Arial</vt:lpstr>
      <vt:lpstr>Meeting and Report Mind Map by Slidesgo</vt:lpstr>
      <vt:lpstr>Chapter 10: Machine Learning for Computer Vision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167</cp:revision>
  <cp:lastPrinted>2022-02-23T14:55:08Z</cp:lastPrinted>
  <dcterms:modified xsi:type="dcterms:W3CDTF">2024-10-15T22:21:39Z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cf75d7eb-d77b-4c0b-95c0-20fc4e27d3ef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